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08CB-D532-4E26-AE94-6B19DCBD297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658D-F417-472D-9D22-35CBCB5247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08CB-D532-4E26-AE94-6B19DCBD297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658D-F417-472D-9D22-35CBCB524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08CB-D532-4E26-AE94-6B19DCBD297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658D-F417-472D-9D22-35CBCB524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08CB-D532-4E26-AE94-6B19DCBD297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658D-F417-472D-9D22-35CBCB524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08CB-D532-4E26-AE94-6B19DCBD297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658D-F417-472D-9D22-35CBCB5247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08CB-D532-4E26-AE94-6B19DCBD297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658D-F417-472D-9D22-35CBCB524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08CB-D532-4E26-AE94-6B19DCBD297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658D-F417-472D-9D22-35CBCB524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08CB-D532-4E26-AE94-6B19DCBD297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18658D-F417-472D-9D22-35CBCB5247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08CB-D532-4E26-AE94-6B19DCBD297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658D-F417-472D-9D22-35CBCB524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08CB-D532-4E26-AE94-6B19DCBD297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718658D-F417-472D-9D22-35CBCB524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8FC08CB-D532-4E26-AE94-6B19DCBD297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658D-F417-472D-9D22-35CBCB524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8FC08CB-D532-4E26-AE94-6B19DCBD297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18658D-F417-472D-9D22-35CBCB5247E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21088"/>
            <a:ext cx="6480048" cy="14377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Самые необычные мосты мира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643446"/>
            <a:ext cx="6480048" cy="1752600"/>
          </a:xfrm>
        </p:spPr>
        <p:txBody>
          <a:bodyPr/>
          <a:lstStyle/>
          <a:p>
            <a:r>
              <a:rPr lang="ru-RU" dirty="0" smtClean="0"/>
              <a:t>Музаева Ф- УЧЕНИЦА 9 класса</a:t>
            </a:r>
          </a:p>
          <a:p>
            <a:r>
              <a:rPr lang="ru-RU" dirty="0" smtClean="0"/>
              <a:t>Руководитель:  </a:t>
            </a:r>
            <a:r>
              <a:rPr lang="ru-RU" dirty="0" err="1" smtClean="0"/>
              <a:t>Саралапова</a:t>
            </a:r>
            <a:r>
              <a:rPr lang="ru-RU" dirty="0" smtClean="0"/>
              <a:t> А.Г. </a:t>
            </a:r>
            <a:endParaRPr lang="ru-RU" dirty="0"/>
          </a:p>
        </p:txBody>
      </p:sp>
      <p:pic>
        <p:nvPicPr>
          <p:cNvPr id="1027" name="Picture 3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352" y="1340768"/>
            <a:ext cx="3429024" cy="256845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4" y="1556792"/>
            <a:ext cx="4160863" cy="25605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26064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/>
              <a:t>«Основная общеобразовательная школа им. А-Р.З. </a:t>
            </a:r>
            <a:r>
              <a:rPr lang="ru-RU" dirty="0" err="1"/>
              <a:t>Зайнутдинова</a:t>
            </a:r>
            <a:r>
              <a:rPr lang="ru-RU" dirty="0"/>
              <a:t> </a:t>
            </a:r>
            <a:r>
              <a:rPr lang="ru-RU" dirty="0" err="1"/>
              <a:t>с.Валерик</a:t>
            </a:r>
            <a:r>
              <a:rPr lang="ru-RU" dirty="0"/>
              <a:t>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Мост из корней</a:t>
            </a:r>
            <a:endParaRPr lang="ru-RU" dirty="0"/>
          </a:p>
        </p:txBody>
      </p:sp>
      <p:pic>
        <p:nvPicPr>
          <p:cNvPr id="9218" name="Picture 2" descr="C:\Documents and Settings\Admin\Рабочий стол\530505-R3L8T8D-600-root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90" y="1428736"/>
            <a:ext cx="9033410" cy="46672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530605-R3L8T8D-600-root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85728"/>
            <a:ext cx="9825132" cy="59769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/>
              <a:t>Мост над облаками</a:t>
            </a:r>
            <a:endParaRPr lang="ru-RU" dirty="0"/>
          </a:p>
        </p:txBody>
      </p:sp>
      <p:pic>
        <p:nvPicPr>
          <p:cNvPr id="11266" name="Picture 2" descr="C:\Documents and Settings\Admin\Рабочий стол\531105-R3L8T8D-600-milla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15404" cy="582479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Mill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470" y="357166"/>
            <a:ext cx="9369470" cy="621508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7467600" cy="1143000"/>
          </a:xfrm>
        </p:spPr>
        <p:txBody>
          <a:bodyPr/>
          <a:lstStyle/>
          <a:p>
            <a:r>
              <a:rPr lang="ru-RU" dirty="0" smtClean="0"/>
              <a:t>Мост-фонтан</a:t>
            </a:r>
            <a:endParaRPr lang="ru-RU" dirty="0"/>
          </a:p>
        </p:txBody>
      </p:sp>
      <p:pic>
        <p:nvPicPr>
          <p:cNvPr id="13314" name="Picture 2" descr="C:\Documents and Settings\Admin\Рабочий стол\531255-R3L8T8D-600-fo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642895"/>
            <a:ext cx="8001087" cy="600081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530705-R3L8T8D-600-fo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5322" y="142852"/>
            <a:ext cx="9379322" cy="637793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7467600" cy="1143000"/>
          </a:xfrm>
        </p:spPr>
        <p:txBody>
          <a:bodyPr/>
          <a:lstStyle/>
          <a:p>
            <a:r>
              <a:rPr lang="ru-RU" dirty="0" smtClean="0"/>
              <a:t>Небесный мост</a:t>
            </a:r>
            <a:endParaRPr lang="ru-RU" dirty="0"/>
          </a:p>
        </p:txBody>
      </p:sp>
      <p:pic>
        <p:nvPicPr>
          <p:cNvPr id="15362" name="Picture 2" descr="C:\Documents and Settings\Admin\Рабочий стол\sky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85780"/>
            <a:ext cx="8572528" cy="61722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sky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14290"/>
            <a:ext cx="9707163" cy="621191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7467600" cy="1143000"/>
          </a:xfrm>
        </p:spPr>
        <p:txBody>
          <a:bodyPr/>
          <a:lstStyle/>
          <a:p>
            <a:r>
              <a:rPr lang="ru-RU" dirty="0" smtClean="0"/>
              <a:t>Висячий мост</a:t>
            </a:r>
            <a:endParaRPr lang="ru-RU" dirty="0"/>
          </a:p>
        </p:txBody>
      </p:sp>
      <p:pic>
        <p:nvPicPr>
          <p:cNvPr id="17410" name="Picture 2" descr="C:\Documents and Settings\Admin\Рабочий стол\kik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230203" cy="58150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kikk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285728"/>
            <a:ext cx="9907948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7467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Мост должен решать как стандартную задачу – помочь человеку переправиться с одного берега на другой, так и эстетическую – быть культурным памятником города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3" y="4000504"/>
            <a:ext cx="3024789" cy="258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467600" cy="1143000"/>
          </a:xfrm>
        </p:spPr>
        <p:txBody>
          <a:bodyPr/>
          <a:lstStyle/>
          <a:p>
            <a:r>
              <a:rPr lang="ru-RU" dirty="0" smtClean="0"/>
              <a:t>Сворачивающийся мост</a:t>
            </a:r>
            <a:endParaRPr lang="ru-RU" dirty="0"/>
          </a:p>
        </p:txBody>
      </p:sp>
      <p:pic>
        <p:nvPicPr>
          <p:cNvPr id="19458" name="Picture 2" descr="C:\Documents and Settings\Admin\Рабочий стол\ro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50075"/>
            <a:ext cx="8143900" cy="61079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ro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57229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ro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53531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7467600" cy="1143000"/>
          </a:xfrm>
        </p:spPr>
        <p:txBody>
          <a:bodyPr/>
          <a:lstStyle/>
          <a:p>
            <a:r>
              <a:rPr lang="ru-RU" dirty="0" smtClean="0"/>
              <a:t>Водный мост</a:t>
            </a:r>
            <a:endParaRPr lang="ru-RU" dirty="0"/>
          </a:p>
        </p:txBody>
      </p:sp>
      <p:pic>
        <p:nvPicPr>
          <p:cNvPr id="22530" name="Picture 2" descr="C:\Documents and Settings\Admin\Рабочий стол\wa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39794"/>
            <a:ext cx="8429684" cy="59991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wat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235591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7467600" cy="1143000"/>
          </a:xfrm>
        </p:spPr>
        <p:txBody>
          <a:bodyPr/>
          <a:lstStyle/>
          <a:p>
            <a:r>
              <a:rPr lang="ru-RU" dirty="0" smtClean="0"/>
              <a:t>Змеевидный мост</a:t>
            </a:r>
            <a:endParaRPr lang="ru-RU" dirty="0"/>
          </a:p>
        </p:txBody>
      </p:sp>
      <p:pic>
        <p:nvPicPr>
          <p:cNvPr id="24578" name="Picture 2" descr="C:\Documents and Settings\Admin\Рабочий стол\pit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286776" cy="621508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pit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57888"/>
            <a:ext cx="9001156" cy="69158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7467600" cy="1143000"/>
          </a:xfrm>
        </p:spPr>
        <p:txBody>
          <a:bodyPr/>
          <a:lstStyle/>
          <a:p>
            <a:r>
              <a:rPr lang="ru-RU" dirty="0" smtClean="0"/>
              <a:t>Качающийся мост</a:t>
            </a:r>
            <a:endParaRPr lang="ru-RU" dirty="0"/>
          </a:p>
        </p:txBody>
      </p:sp>
      <p:pic>
        <p:nvPicPr>
          <p:cNvPr id="26626" name="Picture 2" descr="C:\Documents and Settings\Admin\Рабочий стол\ar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786838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ar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429780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7467600" cy="1143000"/>
          </a:xfrm>
        </p:spPr>
        <p:txBody>
          <a:bodyPr/>
          <a:lstStyle/>
          <a:p>
            <a:r>
              <a:rPr lang="ru-RU" dirty="0" smtClean="0"/>
              <a:t>Жилой мост</a:t>
            </a:r>
            <a:endParaRPr lang="ru-RU" dirty="0"/>
          </a:p>
        </p:txBody>
      </p:sp>
      <p:pic>
        <p:nvPicPr>
          <p:cNvPr id="28674" name="Picture 2" descr="C:\Documents and Settings\Admin\Рабочий стол\530555-R3L8T8D-600-pont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467600" cy="55546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Город с самым большим количеством мостов вовсе не Венеция, а Гамбург. В Гамбурге больше 2 300 мостов. Это почти в 6 раз больше, чем в Санкт-Петербурге, где их всего 400. Сделать каждый мост уникальным и примечательным - задача дизайнеров и архитекторов.</a:t>
            </a:r>
          </a:p>
          <a:p>
            <a:pPr>
              <a:buNone/>
            </a:pPr>
            <a:r>
              <a:rPr lang="ru-RU" dirty="0" smtClean="0"/>
              <a:t>Самые выдающиеся мосты заносят в Книгу рекордов Гиннеса, а самые необычные становятся достопримечательностями города и излюбленным объектом </a:t>
            </a:r>
            <a:r>
              <a:rPr lang="ru-RU" dirty="0" err="1" smtClean="0"/>
              <a:t>фотосессий</a:t>
            </a:r>
            <a:r>
              <a:rPr lang="ru-RU" dirty="0" smtClean="0"/>
              <a:t> туристов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531155-R3L8T8D-600-po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878009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7467600" cy="1143000"/>
          </a:xfrm>
        </p:spPr>
        <p:txBody>
          <a:bodyPr/>
          <a:lstStyle/>
          <a:p>
            <a:r>
              <a:rPr lang="ru-RU" dirty="0" smtClean="0"/>
              <a:t>Мост под водой</a:t>
            </a:r>
            <a:endParaRPr lang="ru-RU" dirty="0"/>
          </a:p>
        </p:txBody>
      </p:sp>
      <p:pic>
        <p:nvPicPr>
          <p:cNvPr id="30722" name="Picture 2" descr="C:\Documents and Settings\Admin\Рабочий стол\532105-R3L8T8D-600-invisible-brid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17176"/>
            <a:ext cx="8358246" cy="62408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7467600" cy="1143000"/>
          </a:xfrm>
        </p:spPr>
        <p:txBody>
          <a:bodyPr/>
          <a:lstStyle/>
          <a:p>
            <a:r>
              <a:rPr lang="ru-RU" dirty="0" smtClean="0"/>
              <a:t>Мост для животных</a:t>
            </a:r>
            <a:endParaRPr lang="ru-RU" dirty="0"/>
          </a:p>
        </p:txBody>
      </p:sp>
      <p:pic>
        <p:nvPicPr>
          <p:cNvPr id="31746" name="Picture 2" descr="C:\Documents and Settings\Admin\Рабочий стол\5578705-R3L8T8D-600-ban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528" y="785794"/>
            <a:ext cx="9296528" cy="574835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Мост в никуда</a:t>
            </a:r>
            <a:endParaRPr lang="ru-RU" dirty="0"/>
          </a:p>
        </p:txBody>
      </p:sp>
      <p:pic>
        <p:nvPicPr>
          <p:cNvPr id="3074" name="Picture 2" descr="C:\Documents and Settings\Admin\Рабочий стол\5579755-R3L8T8D-600-nowhe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587" y="1285860"/>
            <a:ext cx="9168587" cy="49815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5579805-R3L8T8D-600-nowhe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6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67600" cy="1143000"/>
          </a:xfrm>
        </p:spPr>
        <p:txBody>
          <a:bodyPr/>
          <a:lstStyle/>
          <a:p>
            <a:r>
              <a:rPr lang="ru-RU" dirty="0" smtClean="0"/>
              <a:t>Подъемный мост</a:t>
            </a:r>
            <a:endParaRPr lang="ru-RU" dirty="0"/>
          </a:p>
        </p:txBody>
      </p:sp>
      <p:pic>
        <p:nvPicPr>
          <p:cNvPr id="5122" name="Picture 2" descr="C:\Documents and Settings\Admin\Рабочий стол\dutch1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958060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dutch2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8594" y="285728"/>
            <a:ext cx="9512594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Подвесной мост на воздушных шарах</a:t>
            </a:r>
            <a:endParaRPr lang="ru-RU" dirty="0"/>
          </a:p>
        </p:txBody>
      </p:sp>
      <p:pic>
        <p:nvPicPr>
          <p:cNvPr id="7170" name="Picture 2" descr="C:\Documents and Settings\Admin\Рабочий стол\5578605-R3L8T8D-600-Balloon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17788" cy="543402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5578255-R3L8T8D-600-Balloon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1"/>
            <a:ext cx="5179255" cy="690567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</TotalTime>
  <Words>94</Words>
  <Application>Microsoft Office PowerPoint</Application>
  <PresentationFormat>Экран (4:3)</PresentationFormat>
  <Paragraphs>24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Техническая</vt:lpstr>
      <vt:lpstr>Самые необычные мосты мира</vt:lpstr>
      <vt:lpstr>Презентация PowerPoint</vt:lpstr>
      <vt:lpstr>Презентация PowerPoint</vt:lpstr>
      <vt:lpstr>Мост в никуда</vt:lpstr>
      <vt:lpstr>Презентация PowerPoint</vt:lpstr>
      <vt:lpstr>Подъемный мост</vt:lpstr>
      <vt:lpstr>Презентация PowerPoint</vt:lpstr>
      <vt:lpstr>Подвесной мост на воздушных шарах</vt:lpstr>
      <vt:lpstr>Презентация PowerPoint</vt:lpstr>
      <vt:lpstr>Мост из корней</vt:lpstr>
      <vt:lpstr>Презентация PowerPoint</vt:lpstr>
      <vt:lpstr>Мост над облаками</vt:lpstr>
      <vt:lpstr>Презентация PowerPoint</vt:lpstr>
      <vt:lpstr>Мост-фонтан</vt:lpstr>
      <vt:lpstr>Презентация PowerPoint</vt:lpstr>
      <vt:lpstr>Небесный мост</vt:lpstr>
      <vt:lpstr>Презентация PowerPoint</vt:lpstr>
      <vt:lpstr>Висячий мост</vt:lpstr>
      <vt:lpstr>Презентация PowerPoint</vt:lpstr>
      <vt:lpstr>Сворачивающийся мост</vt:lpstr>
      <vt:lpstr>Презентация PowerPoint</vt:lpstr>
      <vt:lpstr>Презентация PowerPoint</vt:lpstr>
      <vt:lpstr>Водный мост</vt:lpstr>
      <vt:lpstr>Презентация PowerPoint</vt:lpstr>
      <vt:lpstr>Змеевидный мост</vt:lpstr>
      <vt:lpstr>Презентация PowerPoint</vt:lpstr>
      <vt:lpstr>Качающийся мост</vt:lpstr>
      <vt:lpstr>Презентация PowerPoint</vt:lpstr>
      <vt:lpstr>Жилой мост</vt:lpstr>
      <vt:lpstr>Презентация PowerPoint</vt:lpstr>
      <vt:lpstr>Мост под водой</vt:lpstr>
      <vt:lpstr>Мост для животных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необычные мосты мира</dc:title>
  <dc:creator>Admin</dc:creator>
  <cp:lastModifiedBy>Нура</cp:lastModifiedBy>
  <cp:revision>10</cp:revision>
  <dcterms:created xsi:type="dcterms:W3CDTF">2013-04-11T11:30:53Z</dcterms:created>
  <dcterms:modified xsi:type="dcterms:W3CDTF">2019-10-14T11:52:09Z</dcterms:modified>
</cp:coreProperties>
</file>