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4" r:id="rId10"/>
    <p:sldId id="265" r:id="rId11"/>
    <p:sldId id="266" r:id="rId12"/>
    <p:sldId id="269" r:id="rId13"/>
    <p:sldId id="271" r:id="rId14"/>
    <p:sldId id="275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FF3"/>
    <a:srgbClr val="0C1B2E"/>
    <a:srgbClr val="C24254"/>
    <a:srgbClr val="C23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2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 bwMode="auto">
          <a:xfrm>
            <a:off x="0" y="609600"/>
            <a:ext cx="9144001" cy="55655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524000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 по окружающему миру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тему «Города России»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2400" y="457200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Муниципальное бюджетное общеобразовательное учреждение</a:t>
            </a:r>
          </a:p>
          <a:p>
            <a:pPr algn="ctr"/>
            <a:r>
              <a:rPr lang="ru-RU" dirty="0"/>
              <a:t>«Основная общеобразовательная школа им. А-Р.З. </a:t>
            </a:r>
            <a:r>
              <a:rPr lang="ru-RU" dirty="0" err="1"/>
              <a:t>Зайнутдинова</a:t>
            </a:r>
            <a:r>
              <a:rPr lang="ru-RU" dirty="0"/>
              <a:t> </a:t>
            </a:r>
            <a:r>
              <a:rPr lang="ru-RU" dirty="0" err="1"/>
              <a:t>с.Валерик</a:t>
            </a:r>
            <a:r>
              <a:rPr lang="ru-RU" dirty="0"/>
              <a:t>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81600" y="4876800"/>
            <a:ext cx="35950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Автор- ученица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Ахаева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Аминат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Руководитель: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Асхабова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609600"/>
            <a:ext cx="18926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Царь-колокол.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10200" y="609600"/>
            <a:ext cx="2057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Царь-пушка.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3581400" cy="5383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86200" y="1371600"/>
            <a:ext cx="5122672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609600"/>
            <a:ext cx="348678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Храм Василия Блаженного.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76800" y="457200"/>
            <a:ext cx="4038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Государственный исторический музей.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4100240" cy="50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1295400"/>
            <a:ext cx="4410093" cy="50387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71800" y="609600"/>
            <a:ext cx="295016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Третьяковская галерея.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8349343" cy="495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4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533400"/>
            <a:ext cx="20416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Большой театр.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00600" y="457200"/>
            <a:ext cx="40386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Останкинская башня.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Большой театр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143000"/>
            <a:ext cx="4189302" cy="50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990600"/>
            <a:ext cx="4057650" cy="541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00166" y="2357430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38930" y="2349810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57818" y="1714488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1071546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2357430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2357430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714876" y="2357430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071934" y="2357430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28992" y="2357430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143108" y="1690838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071934" y="1714488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714876" y="1714488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428992" y="1714488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786050" y="1714488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500166" y="1714488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71934" y="1071546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428992" y="1071546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500166" y="1071546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143108" y="1071546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57224" y="428604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500166" y="428604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786050" y="428604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2143108" y="428604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714876" y="3000372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428992" y="3000372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071934" y="3000372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786050" y="3000372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143108" y="3000372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500166" y="3643314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857224" y="3643314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2143108" y="3643314"/>
            <a:ext cx="642942" cy="64294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2786050" y="3643314"/>
            <a:ext cx="642942" cy="6429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2834" y="4365314"/>
            <a:ext cx="859256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Главная песня страны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Как называется наша страна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Наука, которая изучает прошлое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Что ведут ученые-археологи для изучения прошлого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Великая русская река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Трехцветный символ государства                                        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(Гимн, Россия, История</a:t>
            </a:r>
            <a:r>
              <a:rPr kumimoji="0" lang="ru-RU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Раскопки, Волга, Флаг</a:t>
            </a:r>
            <a:r>
              <a:rPr kumimoji="0" lang="ru-RU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                                  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259053" y="3071810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70" name="TextBox 69"/>
          <p:cNvSpPr txBox="1"/>
          <p:nvPr/>
        </p:nvSpPr>
        <p:spPr>
          <a:xfrm>
            <a:off x="2214546" y="500042"/>
            <a:ext cx="4924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М</a:t>
            </a:r>
            <a:endParaRPr lang="ru-RU" sz="2800" dirty="0"/>
          </a:p>
        </p:txBody>
      </p:sp>
      <p:sp>
        <p:nvSpPr>
          <p:cNvPr id="71" name="TextBox 70"/>
          <p:cNvSpPr txBox="1"/>
          <p:nvPr/>
        </p:nvSpPr>
        <p:spPr>
          <a:xfrm>
            <a:off x="2251049" y="1142984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72" name="TextBox 71"/>
          <p:cNvSpPr txBox="1"/>
          <p:nvPr/>
        </p:nvSpPr>
        <p:spPr>
          <a:xfrm>
            <a:off x="2251019" y="1785926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С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245910" y="2428868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К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55528" y="3691598"/>
            <a:ext cx="409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/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151361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70" grpId="0"/>
      <p:bldP spid="71" grpId="0"/>
      <p:bldP spid="72" grpId="0"/>
      <p:bldP spid="73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0137" y="3244334"/>
            <a:ext cx="2843727" cy="430887"/>
          </a:xfrm>
          <a:prstGeom prst="rect">
            <a:avLst/>
          </a:prstGeom>
        </p:spPr>
        <p:txBody>
          <a:bodyPr wrap="none">
            <a:prstTxWarp prst="textPlain">
              <a:avLst/>
            </a:prstTxWarp>
            <a:spAutoFit/>
          </a:bodyPr>
          <a:lstStyle/>
          <a:p>
            <a:r>
              <a:rPr lang="ru-RU" sz="2200" dirty="0" smtClean="0"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200" dirty="0">
              <a:effectLst>
                <a:reflection blurRad="6350" stA="50000" endA="300" endPos="5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altfast.ru/uploads/posts/2010-07/1278267121_9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762001"/>
            <a:ext cx="4648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7411" y="5925231"/>
            <a:ext cx="6995160" cy="780369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Москва была основана в 1147 году князем Юрием Долгоруким.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0"/>
            <a:ext cx="6238875" cy="5169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1143" y="1752600"/>
            <a:ext cx="2902857" cy="30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19020"/>
            <a:ext cx="7772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Москва - это столица Российской Федерации и город федерального значения, так же Москва является центром Московской области, но в ее состав не в ходит. По населению это самый крупнейший город России, население Москвы составляет 12 506 468 человек. Так же Москва самый населенный из городов в Европе и входит в первую десятку городов мира по численности населения. В Москве находятся органы государственной власти РФ.</a:t>
            </a:r>
            <a:endParaRPr kumimoji="0" lang="ru-RU" alt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Находится город на одноименной Москве-реке в центре Восточно-Европейской равнины. Граничит Москва с Калужской областью.                Этот город привлекает туристов, здесь находятся такие достопримечательност­и как, Красная площадь, Московский Кремль,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Герб и флаг Москвы представляют собой тёмно-красные геральдический щит и прямоугольное полотнище с изображением всадника — Святого Георгия Победоносца, поражающего чёрного Змия.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743200" y="1600200"/>
            <a:ext cx="3657600" cy="45259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Picture 9" descr="Герб Москв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713038" y="1600200"/>
            <a:ext cx="3717925" cy="4525963"/>
          </a:xfrm>
          <a:prstGeom prst="rect">
            <a:avLst/>
          </a:prstGeom>
          <a:solidFill>
            <a:srgbClr val="CCECFF"/>
          </a:solidFill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Московский Кремль.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1"/>
            <a:ext cx="4191000" cy="2914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419600" y="1219200"/>
            <a:ext cx="3886200" cy="1323439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Первоначально Кремль служил укреплением общей протяжённостью около 850 м, крепостью, окруженной рвом.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124200"/>
            <a:ext cx="4548799" cy="3548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152400" y="5486400"/>
            <a:ext cx="419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Московский Кремль сегодня — это официальная резиденция нашего Президента.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Красная площадь.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33400" y="4953000"/>
            <a:ext cx="8229600" cy="14072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362200" y="6400800"/>
            <a:ext cx="4459875" cy="369332"/>
          </a:xfrm>
          <a:prstGeom prst="rect">
            <a:avLst/>
          </a:prstGeom>
          <a:noFill/>
        </p:spPr>
        <p:txBody>
          <a:bodyPr wrap="none" rtlCol="0" anchor="ctr" anchorCtr="1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350-градусная панорама Красной площади.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143000"/>
            <a:ext cx="3581400" cy="25043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1447800"/>
            <a:ext cx="4876801" cy="3252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 башен Кремля.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Башни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990600"/>
            <a:ext cx="8077200" cy="5379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Спасская башня.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57800" y="1219200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одна из 20 башен Московского Кремля, выходящая на Красную площадь. В башне расположены главные ворота Кремля — Спасские, в шатре башни установлены знаменитые часы — куранты.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4038600"/>
            <a:ext cx="3428999" cy="2350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410200" y="6324600"/>
            <a:ext cx="3346429" cy="400110"/>
          </a:xfrm>
          <a:prstGeom prst="rect">
            <a:avLst/>
          </a:prstGeom>
          <a:noFill/>
        </p:spPr>
        <p:txBody>
          <a:bodyPr wrap="none" rtlCol="0" anchor="b" anchorCtr="1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Часовой механизм курантов.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28600" y="1295400"/>
            <a:ext cx="4859823" cy="510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Соборная площадь Московского Кремля.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2291" y="1143000"/>
            <a:ext cx="7479419" cy="4983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400" y="533400"/>
            <a:ext cx="23003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Успенский собор.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81000" y="1143000"/>
            <a:ext cx="3996267" cy="4495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219200"/>
            <a:ext cx="4029559" cy="4343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410200" y="533400"/>
            <a:ext cx="28462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Архангельский собор.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3">
      <a:majorFont>
        <a:latin typeface="Rage Italic"/>
        <a:ea typeface=""/>
        <a:cs typeface=""/>
      </a:majorFont>
      <a:minorFont>
        <a:latin typeface="Vladimir Scrip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370</TotalTime>
  <Words>315</Words>
  <Application>Microsoft Office PowerPoint</Application>
  <PresentationFormat>Экран (4:3)</PresentationFormat>
  <Paragraphs>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Проект по окружающему миру на тему «Города России»  </vt:lpstr>
      <vt:lpstr> Москва была основана в 1147 году князем Юрием Долгоруким.</vt:lpstr>
      <vt:lpstr>Герб и флаг Москвы представляют собой тёмно-красные геральдический щит и прямоугольное полотнище с изображением всадника — Святого Георгия Победоносца, поражающего чёрного Змия.</vt:lpstr>
      <vt:lpstr>Московский Кремль.</vt:lpstr>
      <vt:lpstr>Красная площадь.</vt:lpstr>
      <vt:lpstr>20 башен Кремля.</vt:lpstr>
      <vt:lpstr>Спасская башня.</vt:lpstr>
      <vt:lpstr>Соборная площадь Московского Кремля.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окружающему миру на тему «Города России» ученика 2 Г класса гимназии № 2  Вердиева Артура.</dc:title>
  <dc:creator>Нура</dc:creator>
  <cp:lastModifiedBy>Нура</cp:lastModifiedBy>
  <cp:revision>72</cp:revision>
  <dcterms:modified xsi:type="dcterms:W3CDTF">2019-10-14T11:24:59Z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935841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