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1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AC84-9860-4B77-B50E-3E331497438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827-F666-44D0-983C-BF686971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AC84-9860-4B77-B50E-3E331497438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827-F666-44D0-983C-BF686971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AC84-9860-4B77-B50E-3E331497438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827-F666-44D0-983C-BF686971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AC84-9860-4B77-B50E-3E331497438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827-F666-44D0-983C-BF686971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AC84-9860-4B77-B50E-3E331497438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827-F666-44D0-983C-BF686971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AC84-9860-4B77-B50E-3E331497438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827-F666-44D0-983C-BF686971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AC84-9860-4B77-B50E-3E331497438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827-F666-44D0-983C-BF686971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AC84-9860-4B77-B50E-3E331497438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827-F666-44D0-983C-BF686971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AC84-9860-4B77-B50E-3E331497438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827-F666-44D0-983C-BF686971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AC84-9860-4B77-B50E-3E331497438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827-F666-44D0-983C-BF686971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AC84-9860-4B77-B50E-3E331497438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827-F666-44D0-983C-BF686971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BAC84-9860-4B77-B50E-3E331497438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4827-F666-44D0-983C-BF686971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ordan_(orthographic_projection).svg?uselang=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1%83%D1%85%D0%B0%D0%BC%D0%BC%D0%B5%D0%B4" TargetMode="External"/><Relationship Id="rId7" Type="http://schemas.openxmlformats.org/officeDocument/2006/relationships/hyperlink" Target="https://ru.wikipedia.org/wiki/%D0%90%D0%B1%D0%B4_%D0%B0%D0%BB%D1%8C-%D0%9C%D0%B0%D0%BB%D0%B8%D0%BA_(%D1%85%D0%B0%D0%BB%D0%B8%D1%84)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5%D0%B0%D0%BB%D0%B8%D1%84" TargetMode="External"/><Relationship Id="rId5" Type="http://schemas.openxmlformats.org/officeDocument/2006/relationships/hyperlink" Target="https://ru.wikipedia.org/wiki/%D0%9C%D0%B0%D1%81%D0%B4%D0%B6%D0%B8%D0%B4_%D0%B0%D0%BD-%D0%9D%D0%B0%D0%B1%D0%B0%D0%B2%D0%B8" TargetMode="External"/><Relationship Id="rId4" Type="http://schemas.openxmlformats.org/officeDocument/2006/relationships/hyperlink" Target="https://ru.wikipedia.org/wiki/%D0%9C%D0%B5%D1%87%D0%B5%D1%82%D1%8C_%D0%9F%D1%80%D0%BE%D1%80%D0%BE%D0%BA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ru.wikipedia.org/wiki/%D0%9C%D0%B5%D1%87%D0%B5%D1%82%D1%8C_%D0%90%D0%BB%D1%8C-%D0%9A%D1%83%D0%B1%D0%B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Лучезарная  Медина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149080"/>
            <a:ext cx="4788024" cy="172819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Выполнил ученик 9 «а» класса: </a:t>
            </a:r>
            <a:r>
              <a:rPr lang="ru-RU" sz="2400" b="1" dirty="0" err="1" smtClean="0">
                <a:solidFill>
                  <a:srgbClr val="FFFF00"/>
                </a:solidFill>
              </a:rPr>
              <a:t>Ахтемиров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Гелани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Руководитель: </a:t>
            </a:r>
            <a:r>
              <a:rPr lang="ru-RU" sz="2400" b="1" dirty="0" err="1" smtClean="0">
                <a:solidFill>
                  <a:srgbClr val="FFFF00"/>
                </a:solidFill>
              </a:rPr>
              <a:t>Бекмурзаева</a:t>
            </a:r>
            <a:r>
              <a:rPr lang="ru-RU" sz="2400" b="1" dirty="0" smtClean="0">
                <a:solidFill>
                  <a:srgbClr val="FFFF00"/>
                </a:solidFill>
              </a:rPr>
              <a:t> Н.Д.- УЧИТЕЛЬ  ГЕОГРАФИИ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Jordan (orthographic projection).sv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31236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4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0941"/>
            <a:ext cx="8136903" cy="494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Чтобы снизить температуру в долине, был построен резервуар объемом 90 тысяч кубометров. Вода из него подается на сотни поливальных установок, рассеивающих ее в воздухе. Также в долине высажены десятки тысяч деревьев.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88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260648"/>
            <a:ext cx="6696744" cy="58655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 традиции, идущей от Пророка (</a:t>
            </a:r>
            <a:r>
              <a:rPr lang="ru-RU" dirty="0" err="1"/>
              <a:t>соллаллоху</a:t>
            </a:r>
            <a:r>
              <a:rPr lang="ru-RU" dirty="0"/>
              <a:t> </a:t>
            </a:r>
            <a:r>
              <a:rPr lang="ru-RU" dirty="0" err="1"/>
              <a:t>алайхи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салам), на священной земле </a:t>
            </a:r>
            <a:r>
              <a:rPr lang="ru-RU" dirty="0" smtClean="0"/>
              <a:t>запрещены </a:t>
            </a:r>
            <a:r>
              <a:rPr lang="ru-RU" dirty="0"/>
              <a:t>войны, вырубка деревьев, убийство живых существ, кроме убоя животных ради </a:t>
            </a:r>
            <a:r>
              <a:rPr lang="ru-RU" dirty="0" smtClean="0"/>
              <a:t>пропитания, </a:t>
            </a:r>
            <a:r>
              <a:rPr lang="ru-RU" dirty="0"/>
              <a:t>и </a:t>
            </a:r>
            <a:r>
              <a:rPr lang="ru-RU" dirty="0" err="1" smtClean="0"/>
              <a:t>жертвоприношения.И</a:t>
            </a:r>
            <a:r>
              <a:rPr lang="ru-RU" dirty="0" smtClean="0"/>
              <a:t> </a:t>
            </a:r>
            <a:r>
              <a:rPr lang="ru-RU" dirty="0"/>
              <a:t>это пример для всего человечества. Ведь когда-нибудь эти правила распространятся на весь мир, и приветствие-пожелание «Мир вам» действительно сбудется.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302433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1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CC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br>
              <a:rPr lang="ru-RU" sz="4800" b="1" spc="50" dirty="0" smtClean="0">
                <a:ln w="11430"/>
                <a:solidFill>
                  <a:srgbClr val="CC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solidFill>
                  <a:srgbClr val="CC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 вам!</a:t>
            </a:r>
            <a:endParaRPr lang="ru-RU" sz="4800" b="1" spc="50" dirty="0">
              <a:ln w="11430"/>
              <a:solidFill>
                <a:srgbClr val="CC0099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Users\Лина\Desktop\342260_13484286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6696744" cy="4542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4x768_mekka_1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-99392"/>
            <a:ext cx="7992888" cy="695739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1"/>
            <a:ext cx="8964488" cy="25202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</a:t>
            </a:r>
            <a:endParaRPr lang="ru-RU" sz="2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123728" y="188640"/>
            <a:ext cx="5040560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          </a:t>
            </a:r>
            <a:r>
              <a:rPr lang="ru-RU" sz="4800" b="1" dirty="0" smtClean="0">
                <a:solidFill>
                  <a:srgbClr val="7030A0"/>
                </a:solidFill>
              </a:rPr>
              <a:t>Медина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Лина\Desktop\28889180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1680" y="2428830"/>
            <a:ext cx="5472608" cy="44291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112474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Священный город Медина, расположен в центральной части Хиджаза в 447 километрах к северу от Мекки и находится на высоте в 625 метров над уровнем моря. Город является плодородным оазисом. Медина окружена с трех сторон холмами, которые являются частью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Хиджазского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хребта. </a:t>
            </a:r>
            <a:endParaRPr lang="ru-RU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sgue_medd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7112176" cy="450912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260648"/>
            <a:ext cx="9144000" cy="2664296"/>
          </a:xfrm>
        </p:spPr>
        <p:txBody>
          <a:bodyPr numCol="1">
            <a:noAutofit/>
          </a:bodyPr>
          <a:lstStyle/>
          <a:p>
            <a:pPr algn="just">
              <a:buNone/>
            </a:pPr>
            <a:r>
              <a:rPr lang="ru-RU" sz="2400" b="1" dirty="0" smtClean="0"/>
              <a:t>         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Медина – это второй священный город ислама. Ранее город Медина назывался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Ясриб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в котором проживали два арабских племени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Аус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и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Хазрадж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Когда по отношению к Пророку Мухаммаду ( 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соллаллоху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алайхи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ва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салам  ) и его последователям выросла враждебность и преследования торговцев Мекки, в 622 году они переселились в Медину. С этого момента и начинает свой отсчет Исламская эра. </a:t>
            </a:r>
            <a:endParaRPr lang="ru-RU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-3-img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186862"/>
            <a:ext cx="6228184" cy="46711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2304256"/>
          </a:xfrm>
        </p:spPr>
        <p:txBody>
          <a:bodyPr>
            <a:noAutofit/>
          </a:bodyPr>
          <a:lstStyle/>
          <a:p>
            <a:pPr algn="justLow">
              <a:buNone/>
            </a:pPr>
            <a:r>
              <a:rPr lang="ru-RU" sz="2400" b="1" dirty="0" smtClean="0"/>
              <a:t>        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Медина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ан-набий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что в переводе означает город Пророка, является городом, в котором был окончательно утвержден Священный Коран. С этого города берет начало первое исламское государство. Именно из Медины были отправлены армии в Египет, Персию и Сирию. Медина также является местом, в котором Пророк, мир ему, был похоронен. </a:t>
            </a:r>
            <a:endParaRPr lang="ru-RU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3813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Ранее </a:t>
            </a:r>
            <a:r>
              <a:rPr lang="ru-RU" sz="2700" dirty="0"/>
              <a:t>Медина называлась </a:t>
            </a:r>
            <a:r>
              <a:rPr lang="ru-RU" sz="2700" dirty="0" err="1"/>
              <a:t>Ясриб</a:t>
            </a:r>
            <a:r>
              <a:rPr lang="ru-RU" sz="2700" dirty="0"/>
              <a:t>, но потом она стала называться </a:t>
            </a:r>
            <a:r>
              <a:rPr lang="en-US" sz="2700" dirty="0" err="1"/>
              <a:t>Madīnat</a:t>
            </a:r>
            <a:r>
              <a:rPr lang="en-US" sz="2700" dirty="0"/>
              <a:t> </a:t>
            </a:r>
            <a:r>
              <a:rPr lang="en-US" sz="2700" dirty="0" smtClean="0"/>
              <a:t>an-</a:t>
            </a:r>
            <a:r>
              <a:rPr lang="en-US" sz="2700" dirty="0" err="1" smtClean="0"/>
              <a:t>Nabī</a:t>
            </a:r>
            <a:r>
              <a:rPr lang="en-US" sz="2700" dirty="0" smtClean="0"/>
              <a:t> </a:t>
            </a:r>
            <a:r>
              <a:rPr lang="ru-RU" sz="2700" dirty="0" smtClean="0"/>
              <a:t>«город </a:t>
            </a:r>
            <a:r>
              <a:rPr lang="ru-RU" sz="2700" dirty="0"/>
              <a:t>пророка») или </a:t>
            </a:r>
            <a:r>
              <a:rPr lang="en-US" sz="2700" dirty="0"/>
              <a:t>al-</a:t>
            </a:r>
            <a:r>
              <a:rPr lang="en-US" sz="2700" dirty="0" err="1"/>
              <a:t>Madīnah</a:t>
            </a:r>
            <a:r>
              <a:rPr lang="en-US" sz="2700" dirty="0"/>
              <a:t> al-</a:t>
            </a:r>
            <a:r>
              <a:rPr lang="en-US" sz="2700" dirty="0" err="1"/>
              <a:t>Munawwarah</a:t>
            </a:r>
            <a:r>
              <a:rPr lang="en-US" sz="2700" dirty="0"/>
              <a:t> («</a:t>
            </a:r>
            <a:r>
              <a:rPr lang="ru-RU" sz="2700" dirty="0"/>
              <a:t>просвещённый город» или «блистательный город»), а краткая форма «Медина» означает просто «город». Медина — второй священный город ислама после Мекки.</a:t>
            </a:r>
            <a:br>
              <a:rPr lang="ru-RU" sz="27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1024x768_mekka_1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708920"/>
            <a:ext cx="597666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0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84887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49309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Её религиозное значение велико из-за присутствия в ней святыни пророка </a:t>
            </a:r>
            <a:r>
              <a:rPr lang="ru-RU" dirty="0">
                <a:solidFill>
                  <a:schemeClr val="bg1"/>
                </a:solidFill>
                <a:hlinkClick r:id="rId3" tooltip="Мухаммед"/>
              </a:rPr>
              <a:t>Мухаммеда</a:t>
            </a:r>
            <a:r>
              <a:rPr lang="ru-RU" dirty="0">
                <a:solidFill>
                  <a:schemeClr val="bg1"/>
                </a:solidFill>
              </a:rPr>
              <a:t> у </a:t>
            </a:r>
            <a:r>
              <a:rPr lang="ru-RU" dirty="0">
                <a:solidFill>
                  <a:schemeClr val="bg1"/>
                </a:solidFill>
                <a:hlinkClick r:id="rId4" tooltip="Мечеть Пророка"/>
              </a:rPr>
              <a:t>мечети пророка</a:t>
            </a:r>
            <a:r>
              <a:rPr lang="ru-RU" dirty="0">
                <a:solidFill>
                  <a:schemeClr val="bg1"/>
                </a:solidFill>
              </a:rPr>
              <a:t>, известной как</a:t>
            </a:r>
            <a:r>
              <a:rPr lang="ru-RU" dirty="0"/>
              <a:t> </a:t>
            </a:r>
            <a:r>
              <a:rPr lang="ru-RU" dirty="0">
                <a:hlinkClick r:id="rId5" tooltip="Масджид ан-Набави"/>
              </a:rPr>
              <a:t>купол пророка</a:t>
            </a:r>
            <a:r>
              <a:rPr lang="ru-RU" dirty="0"/>
              <a:t> 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«зелёный купол», построенного рядом с домом пророка Мухаммада. Его дом позднее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стал </a:t>
            </a:r>
            <a:r>
              <a:rPr lang="ru-RU" dirty="0">
                <a:solidFill>
                  <a:schemeClr val="bg1"/>
                </a:solidFill>
              </a:rPr>
              <a:t>частью мечети, когда её надстроил </a:t>
            </a:r>
            <a:r>
              <a:rPr lang="ru-RU" dirty="0">
                <a:solidFill>
                  <a:schemeClr val="bg1"/>
                </a:solidFill>
                <a:hlinkClick r:id="rId6" tooltip="Халиф"/>
              </a:rPr>
              <a:t>халиф</a:t>
            </a:r>
            <a:r>
              <a:rPr lang="ru-RU" dirty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  <a:hlinkClick r:id="rId7" tooltip="Абд аль-Малик (халиф)"/>
              </a:rPr>
              <a:t>Абд</a:t>
            </a:r>
            <a:r>
              <a:rPr lang="ru-RU" dirty="0">
                <a:solidFill>
                  <a:schemeClr val="bg1"/>
                </a:solidFill>
                <a:hlinkClick r:id="rId7" tooltip="Абд аль-Малик (халиф)"/>
              </a:rPr>
              <a:t> аль-Малик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250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6336704" cy="5793507"/>
          </a:xfrm>
        </p:spPr>
        <p:txBody>
          <a:bodyPr/>
          <a:lstStyle/>
          <a:p>
            <a:r>
              <a:rPr lang="ru-RU" dirty="0">
                <a:solidFill>
                  <a:srgbClr val="222222"/>
                </a:solidFill>
                <a:latin typeface="Arial"/>
              </a:rPr>
              <a:t>Первая мечеть ислама также находится неподалёку от Медины и называется </a:t>
            </a:r>
            <a:r>
              <a:rPr lang="ru-RU" dirty="0">
                <a:solidFill>
                  <a:srgbClr val="0B0080"/>
                </a:solidFill>
                <a:latin typeface="Arial"/>
                <a:hlinkClick r:id="rId2" tooltip="Мечеть Аль-Куба"/>
              </a:rPr>
              <a:t>Мечеть Аль-Куба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.</a:t>
            </a:r>
          </a:p>
          <a:p>
            <a:r>
              <a:rPr lang="ru-RU" dirty="0">
                <a:solidFill>
                  <a:srgbClr val="222222"/>
                </a:solidFill>
                <a:latin typeface="Arial"/>
              </a:rPr>
              <a:t>Многочисленные мечети в обоих городах являются целью паломничества большого количества мусульман.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Немусульманам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запрещено находиться в городе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762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90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/>
                <a:ea typeface="Calibri"/>
              </a:rPr>
              <a:t>Саудовская Аравия — страна, практически закрытая для Туристов. Попасть туда можно только получив приглашение в качестве паломника. При этом Мекка уже 14 веков недоступна для </a:t>
            </a:r>
            <a:r>
              <a:rPr lang="ru-RU" dirty="0" err="1">
                <a:latin typeface="Times New Roman"/>
                <a:ea typeface="Calibri"/>
              </a:rPr>
              <a:t>немусульман</a:t>
            </a:r>
            <a:r>
              <a:rPr lang="ru-RU" dirty="0">
                <a:latin typeface="Times New Roman"/>
                <a:ea typeface="Calibri"/>
              </a:rPr>
              <a:t>. Но даже верующих сюда прибывает так много, что правительство Саудовской Аравии, заботясь о паломниках, приняло план реконструкции Мекки и Медины, так как имеющаяся инфраструктура уже не справляется с ежегодно увеличивающимся потоком гостей.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592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lezgikids.com/" TargetMode="External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 algn="ctr">
          <a:defRPr dirty="0" smtClean="0">
            <a:hlinkClick xmlns:r="http://schemas.openxmlformats.org/officeDocument/2006/relationships" r:id="rId1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375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Лучезарная  Медина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Ранее Медина называлась Ясриб, но потом она стала называться Madīnat an-Nabī «город пророка») или al-Madīnah al-Munawwarah («просвещённый город» или «блистательный город»), а краткая форма «Медина» означает просто «город». Медина — второй священный город ислама после Мекки.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Мир вам!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Священные города  Мекка и Медина</dc:title>
  <dc:creator>www.lezgikids.com</dc:creator>
  <cp:keywords>www.lezgikids.com; Мекка; Медина; ислам</cp:keywords>
  <cp:lastModifiedBy>Нура</cp:lastModifiedBy>
  <cp:revision>33</cp:revision>
  <dcterms:created xsi:type="dcterms:W3CDTF">2014-01-16T13:42:00Z</dcterms:created>
  <dcterms:modified xsi:type="dcterms:W3CDTF">2019-10-14T11:43:11Z</dcterms:modified>
</cp:coreProperties>
</file>